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Roboto Slab"/>
      <p:regular r:id="rId16"/>
      <p:bold r:id="rId17"/>
    </p:embeddedFont>
    <p:embeddedFont>
      <p:font typeface="Robo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font" Target="fonts/Roboto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RobotoSlab-bold.fntdata"/><Relationship Id="rId16" Type="http://schemas.openxmlformats.org/officeDocument/2006/relationships/font" Target="fonts/RobotoSlab-regular.fntdata"/><Relationship Id="rId5" Type="http://schemas.openxmlformats.org/officeDocument/2006/relationships/slide" Target="slides/slide1.xml"/><Relationship Id="rId19" Type="http://schemas.openxmlformats.org/officeDocument/2006/relationships/font" Target="fonts/Roboto-bold.fntdata"/><Relationship Id="rId6" Type="http://schemas.openxmlformats.org/officeDocument/2006/relationships/slide" Target="slides/slide2.xml"/><Relationship Id="rId18" Type="http://schemas.openxmlformats.org/officeDocument/2006/relationships/font" Target="fonts/Roboto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699" cy="66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3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7999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899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199" cy="15062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7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3.png"/><Relationship Id="rId4" Type="http://schemas.openxmlformats.org/officeDocument/2006/relationships/image" Target="../media/image0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theguardian.com/world/2015/dec/18/beijing-pollution-second-ever-red-alert-smog-china" TargetMode="External"/><Relationship Id="rId4" Type="http://schemas.openxmlformats.org/officeDocument/2006/relationships/image" Target="../media/image0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China’s Three Ps: Production,Population and Pollution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CNN Student News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Warm-Up	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Name two environmental issues that deal with the physical features of China.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Which economic activity seems to be impacted most by the changes in China?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Dinner Conversation	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Today we learned about China’s challenges concerning the economy, population and environmental issues.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Consumer and Service	          One Child Policy		Handshake Houses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Smog					Steel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Production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are some of the things China is doing to bolster their production?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Think back to last class and Three Gorges Dam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World leader in wind power production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Consumer and Service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Steel Production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Reduction in production by 100 to 150 million tons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400,000 jobs lost	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Population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One Child Policy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Introduced in 1978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Excluded Ethnic Minorities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How it was enforced?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Garnishing wages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Offering incentives</a:t>
            </a:r>
          </a:p>
        </p:txBody>
      </p:sp>
      <p:sp>
        <p:nvSpPr>
          <p:cNvPr id="89" name="Shape 89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8225" y="754812"/>
            <a:ext cx="5810250" cy="40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Did the policy work?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Did not necessarily reach their goals from 1979</a:t>
            </a:r>
            <a:br>
              <a:rPr lang="en"/>
            </a:br>
            <a:r>
              <a:rPr lang="en"/>
              <a:t>	1.2 million people by 2000</a:t>
            </a:r>
            <a:br>
              <a:rPr lang="en"/>
            </a:br>
            <a:r>
              <a:rPr lang="en"/>
              <a:t>	Instead they reached that by 1993</a:t>
            </a:r>
            <a:br>
              <a:rPr lang="en"/>
            </a:br>
            <a:r>
              <a:rPr lang="en"/>
              <a:t>Government claims to have prevented 400 million births</a:t>
            </a:r>
            <a:br>
              <a:rPr lang="en"/>
            </a:br>
          </a:p>
          <a:p>
            <a:pPr lvl="0" rtl="0">
              <a:spcBef>
                <a:spcPts val="0"/>
              </a:spcBef>
              <a:buNone/>
            </a:pPr>
            <a:r>
              <a:rPr lang="en"/>
              <a:t>Many Attribute population control to economic development and education</a:t>
            </a:r>
            <a:br>
              <a:rPr lang="en"/>
            </a:br>
          </a:p>
          <a:p>
            <a:pPr lvl="0">
              <a:spcBef>
                <a:spcPts val="0"/>
              </a:spcBef>
              <a:buNone/>
            </a:pPr>
            <a:r>
              <a:rPr lang="en"/>
              <a:t>2015</a:t>
            </a:r>
            <a:br>
              <a:rPr lang="en"/>
            </a:br>
            <a:r>
              <a:rPr lang="en"/>
              <a:t>Recently allowing couples to have two children</a:t>
            </a:r>
            <a:br>
              <a:rPr lang="en"/>
            </a:br>
          </a:p>
        </p:txBody>
      </p:sp>
      <p:sp>
        <p:nvSpPr>
          <p:cNvPr id="97" name="Shape 97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9750" y="425750"/>
            <a:ext cx="8401499" cy="1064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Why are the houses in these places?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What do you think happens to the people?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9125" y="1489825"/>
            <a:ext cx="4644873" cy="365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50" y="1489825"/>
            <a:ext cx="4756200" cy="3653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Life in China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Handshake Houses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Underground homes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Chinese New Year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Largest human migration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2550" y="1017725"/>
            <a:ext cx="5608275" cy="387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Pollution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2008 Beijing Olympics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Odd-Even ban, nearly half the cars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Currently ban about 20% of the cars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Smog</a:t>
            </a:r>
            <a:r>
              <a:rPr lang="en"/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	</a:t>
            </a:r>
          </a:p>
        </p:txBody>
      </p:sp>
      <p:sp>
        <p:nvSpPr>
          <p:cNvPr id="121" name="Shape 121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6450" y="1587900"/>
            <a:ext cx="5219525" cy="346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